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9"/>
  </p:normalViewPr>
  <p:slideViewPr>
    <p:cSldViewPr snapToGrid="0" snapToObjects="1">
      <p:cViewPr varScale="1">
        <p:scale>
          <a:sx n="90" d="100"/>
          <a:sy n="90" d="100"/>
        </p:scale>
        <p:origin x="23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257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27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7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093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167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37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007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88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8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89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31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35EA531-6FDC-1C41-9EC5-E962A3A93093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C8B6D-BC70-DE4E-B722-6BC1A749600C}" type="slidenum">
              <a:rPr lang="en-US" smtClean="0"/>
              <a:t>‹#›</a:t>
            </a:fld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4287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hyperlink" Target="https://aa0o.radio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216B4-D20D-2E47-A729-59E722CF4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1238" y="3980237"/>
            <a:ext cx="5495069" cy="727748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Pat Connelly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GPS Clock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E60E89-D59B-B141-A309-79B5A3EED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1238" y="4707986"/>
            <a:ext cx="5495069" cy="522636"/>
          </a:xfrm>
        </p:spPr>
        <p:txBody>
          <a:bodyPr>
            <a:normAutofit/>
          </a:bodyPr>
          <a:lstStyle/>
          <a:p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E4246B-660A-E845-91EA-C5F1CD98E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333" y="1591250"/>
            <a:ext cx="5321062" cy="1795450"/>
          </a:xfrm>
          <a:prstGeom prst="rect">
            <a:avLst/>
          </a:prstGeom>
          <a:ln w="12700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B76D01-789D-BB48-9836-17E0AC8F2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362" y="3642099"/>
            <a:ext cx="3195638" cy="319563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0002B11-74A1-5841-94C2-FA9C4D238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275" y="4572000"/>
            <a:ext cx="515052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43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538DB-D4D4-194A-B492-727145205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9772D-FEE1-BD45-A702-E005DE8E4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5974" y="1094853"/>
            <a:ext cx="7796540" cy="3997828"/>
          </a:xfrm>
        </p:spPr>
        <p:txBody>
          <a:bodyPr>
            <a:normAutofit/>
          </a:bodyPr>
          <a:lstStyle/>
          <a:p>
            <a:r>
              <a:rPr lang="en-US" sz="3200" dirty="0"/>
              <a:t>Arduino Nano –(knockoff)</a:t>
            </a:r>
          </a:p>
          <a:p>
            <a:r>
              <a:rPr lang="en-US" sz="3200" dirty="0"/>
              <a:t>GPS receiver</a:t>
            </a:r>
          </a:p>
          <a:p>
            <a:r>
              <a:rPr lang="en-US" sz="3200" dirty="0"/>
              <a:t>LCD Panel</a:t>
            </a:r>
          </a:p>
          <a:p>
            <a:r>
              <a:rPr lang="en-US" sz="3200" dirty="0"/>
              <a:t>Switch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BB2E25-94FE-3F44-AB6F-A940375C8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975" y="4697412"/>
            <a:ext cx="62103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E801B-F04F-7943-8392-79E12F8F8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circuit board&#10;&#10;Description automatically generated">
            <a:extLst>
              <a:ext uri="{FF2B5EF4-FFF2-40B4-BE49-F238E27FC236}">
                <a16:creationId xmlns:a16="http://schemas.microsoft.com/office/drawing/2014/main" id="{347FE107-ABA8-5C45-87F3-5A31F6F13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221" y="45270"/>
            <a:ext cx="9023279" cy="6767460"/>
          </a:xfrm>
        </p:spPr>
      </p:pic>
    </p:spTree>
    <p:extLst>
      <p:ext uri="{BB962C8B-B14F-4D97-AF65-F5344CB8AC3E}">
        <p14:creationId xmlns:p14="http://schemas.microsoft.com/office/powerpoint/2010/main" val="101308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CCC37-A8D2-B54A-A68B-5F0D53BE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DF80254-C5EC-E04B-B711-D0CA3F7EB4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4145" y="2382726"/>
            <a:ext cx="3785485" cy="3997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28C6C6-D1ED-4048-8885-AD36657C8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83" y="22113"/>
            <a:ext cx="6019800" cy="2260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710A42-00AE-1E4B-AB85-A34E44488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283" y="2382726"/>
            <a:ext cx="2946400" cy="2692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EA11C5-DF11-CB42-9933-948D53C08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1092" y="1417442"/>
            <a:ext cx="4216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08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E5193-2AB5-F64A-9B0D-C1B0B4F57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269441"/>
            <a:ext cx="7958331" cy="1077229"/>
          </a:xfrm>
        </p:spPr>
        <p:txBody>
          <a:bodyPr/>
          <a:lstStyle/>
          <a:p>
            <a:r>
              <a:rPr lang="en-US" dirty="0"/>
              <a:t>Lat/Lon -&gt; Grid Square function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1C1277-A651-E745-842F-EE6121A37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2874" y="808055"/>
            <a:ext cx="6087265" cy="634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88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215B3-0A5D-F447-8B24-BDE75BFB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67793-D1C6-F44E-A552-6DB94E458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Amateur radio blog:  </a:t>
            </a:r>
            <a:r>
              <a:rPr lang="en-US" sz="2800" dirty="0">
                <a:hlinkClick r:id="rId2"/>
              </a:rPr>
              <a:t>https://aa0o.radio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May 3</a:t>
            </a:r>
            <a:r>
              <a:rPr lang="en-US" sz="2800" baseline="30000" dirty="0"/>
              <a:t>rd</a:t>
            </a:r>
            <a:r>
              <a:rPr lang="en-US" sz="2800" dirty="0"/>
              <a:t> SPARC Club meeting </a:t>
            </a:r>
          </a:p>
          <a:p>
            <a:pPr marL="6160" indent="0">
              <a:buNone/>
            </a:pPr>
            <a:r>
              <a:rPr lang="en-US" sz="2800" dirty="0"/>
              <a:t>         – Parks on the Air Presentation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5801AB-B268-3E44-86CD-49E3EB854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807" y="448945"/>
            <a:ext cx="5321062" cy="1795450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12787030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{1E6440BC-7C89-D345-A1F8-EC4C7A0166F0}tf16401378</Template>
  <TotalTime>38</TotalTime>
  <Words>43</Words>
  <Application>Microsoft Macintosh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MS Shell Dlg 2</vt:lpstr>
      <vt:lpstr>Wingdings</vt:lpstr>
      <vt:lpstr>Wingdings 3</vt:lpstr>
      <vt:lpstr>Madison</vt:lpstr>
      <vt:lpstr>Pat Connelly GPS Clock</vt:lpstr>
      <vt:lpstr>Components</vt:lpstr>
      <vt:lpstr>PowerPoint Presentation</vt:lpstr>
      <vt:lpstr>Code</vt:lpstr>
      <vt:lpstr>Lat/Lon -&gt; Grid Square function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GPS Clock</dc:title>
  <dc:creator>Microsoft Office User</dc:creator>
  <cp:lastModifiedBy>Microsoft Office User</cp:lastModifiedBy>
  <cp:revision>4</cp:revision>
  <dcterms:created xsi:type="dcterms:W3CDTF">2019-02-18T23:17:49Z</dcterms:created>
  <dcterms:modified xsi:type="dcterms:W3CDTF">2019-02-18T23:55:49Z</dcterms:modified>
</cp:coreProperties>
</file>